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sldIdLst>
    <p:sldId id="265" r:id="rId5"/>
    <p:sldId id="263" r:id="rId6"/>
  </p:sldIdLst>
  <p:sldSz cx="7772400" cy="10058400"/>
  <p:notesSz cx="7315200" cy="9601200"/>
  <p:embeddedFontLst>
    <p:embeddedFont>
      <p:font typeface="AGCanYouNot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PBBlondeRoastBold" panose="020B0604020202020204" charset="0"/>
      <p:bold r:id="rId18"/>
    </p:embeddedFont>
    <p:embeddedFont>
      <p:font typeface="PBCoffeeMakesMeSmile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57"/>
    <a:srgbClr val="E6E6E6"/>
    <a:srgbClr val="28CBDA"/>
    <a:srgbClr val="FA990E"/>
    <a:srgbClr val="FECC47"/>
    <a:srgbClr val="5D8A2F"/>
    <a:srgbClr val="425F3F"/>
    <a:srgbClr val="A5DBE5"/>
    <a:srgbClr val="104B0B"/>
    <a:srgbClr val="9A04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2A58E5-792D-413B-BB02-72C8503633EA}" v="4" dt="2020-08-15T20:50:25.9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96" autoAdjust="0"/>
    <p:restoredTop sz="94660"/>
  </p:normalViewPr>
  <p:slideViewPr>
    <p:cSldViewPr snapToGrid="0">
      <p:cViewPr>
        <p:scale>
          <a:sx n="75" d="100"/>
          <a:sy n="75" d="100"/>
        </p:scale>
        <p:origin x="1596" y="-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5.fntdata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ese, Tara S" userId="c88fc5b9-7e59-4e4a-9063-0681baa0700b" providerId="ADAL" clId="{7C2A58E5-792D-413B-BB02-72C8503633EA}"/>
    <pc:docChg chg="custSel delSld modSld">
      <pc:chgData name="Reese, Tara S" userId="c88fc5b9-7e59-4e4a-9063-0681baa0700b" providerId="ADAL" clId="{7C2A58E5-792D-413B-BB02-72C8503633EA}" dt="2020-08-15T21:06:39.482" v="687" actId="47"/>
      <pc:docMkLst>
        <pc:docMk/>
      </pc:docMkLst>
      <pc:sldChg chg="addSp delSp modSp">
        <pc:chgData name="Reese, Tara S" userId="c88fc5b9-7e59-4e4a-9063-0681baa0700b" providerId="ADAL" clId="{7C2A58E5-792D-413B-BB02-72C8503633EA}" dt="2020-08-15T20:48:56.964" v="679" actId="20577"/>
        <pc:sldMkLst>
          <pc:docMk/>
          <pc:sldMk cId="1022607349" sldId="263"/>
        </pc:sldMkLst>
        <pc:spChg chg="mod">
          <ac:chgData name="Reese, Tara S" userId="c88fc5b9-7e59-4e4a-9063-0681baa0700b" providerId="ADAL" clId="{7C2A58E5-792D-413B-BB02-72C8503633EA}" dt="2020-08-15T20:33:05.058" v="284" actId="1076"/>
          <ac:spMkLst>
            <pc:docMk/>
            <pc:sldMk cId="1022607349" sldId="263"/>
            <ac:spMk id="4" creationId="{00000000-0000-0000-0000-000000000000}"/>
          </ac:spMkLst>
        </pc:spChg>
        <pc:spChg chg="mod">
          <ac:chgData name="Reese, Tara S" userId="c88fc5b9-7e59-4e4a-9063-0681baa0700b" providerId="ADAL" clId="{7C2A58E5-792D-413B-BB02-72C8503633EA}" dt="2020-08-15T20:23:20.235" v="101" actId="20577"/>
          <ac:spMkLst>
            <pc:docMk/>
            <pc:sldMk cId="1022607349" sldId="263"/>
            <ac:spMk id="6" creationId="{00000000-0000-0000-0000-000000000000}"/>
          </ac:spMkLst>
        </pc:spChg>
        <pc:spChg chg="add del mod">
          <ac:chgData name="Reese, Tara S" userId="c88fc5b9-7e59-4e4a-9063-0681baa0700b" providerId="ADAL" clId="{7C2A58E5-792D-413B-BB02-72C8503633EA}" dt="2020-08-15T20:31:09.523" v="213" actId="478"/>
          <ac:spMkLst>
            <pc:docMk/>
            <pc:sldMk cId="1022607349" sldId="263"/>
            <ac:spMk id="7" creationId="{24CC109A-4F86-4B18-AA99-6B31E6A2B316}"/>
          </ac:spMkLst>
        </pc:spChg>
        <pc:spChg chg="add mod">
          <ac:chgData name="Reese, Tara S" userId="c88fc5b9-7e59-4e4a-9063-0681baa0700b" providerId="ADAL" clId="{7C2A58E5-792D-413B-BB02-72C8503633EA}" dt="2020-08-15T20:33:08.245" v="285" actId="1076"/>
          <ac:spMkLst>
            <pc:docMk/>
            <pc:sldMk cId="1022607349" sldId="263"/>
            <ac:spMk id="20" creationId="{5ECBFC15-CCC8-4559-9649-735033BC3945}"/>
          </ac:spMkLst>
        </pc:spChg>
        <pc:spChg chg="mod">
          <ac:chgData name="Reese, Tara S" userId="c88fc5b9-7e59-4e4a-9063-0681baa0700b" providerId="ADAL" clId="{7C2A58E5-792D-413B-BB02-72C8503633EA}" dt="2020-08-15T20:48:56.964" v="679" actId="20577"/>
          <ac:spMkLst>
            <pc:docMk/>
            <pc:sldMk cId="1022607349" sldId="263"/>
            <ac:spMk id="24" creationId="{00000000-0000-0000-0000-000000000000}"/>
          </ac:spMkLst>
        </pc:spChg>
      </pc:sldChg>
      <pc:sldChg chg="del">
        <pc:chgData name="Reese, Tara S" userId="c88fc5b9-7e59-4e4a-9063-0681baa0700b" providerId="ADAL" clId="{7C2A58E5-792D-413B-BB02-72C8503633EA}" dt="2020-08-15T21:06:32.486" v="682" actId="47"/>
        <pc:sldMkLst>
          <pc:docMk/>
          <pc:sldMk cId="1605651971" sldId="264"/>
        </pc:sldMkLst>
      </pc:sldChg>
      <pc:sldChg chg="modSp">
        <pc:chgData name="Reese, Tara S" userId="c88fc5b9-7e59-4e4a-9063-0681baa0700b" providerId="ADAL" clId="{7C2A58E5-792D-413B-BB02-72C8503633EA}" dt="2020-08-15T18:09:48.234" v="22" actId="14100"/>
        <pc:sldMkLst>
          <pc:docMk/>
          <pc:sldMk cId="1916058237" sldId="265"/>
        </pc:sldMkLst>
        <pc:spChg chg="mod">
          <ac:chgData name="Reese, Tara S" userId="c88fc5b9-7e59-4e4a-9063-0681baa0700b" providerId="ADAL" clId="{7C2A58E5-792D-413B-BB02-72C8503633EA}" dt="2020-08-15T17:57:01.393" v="21" actId="20577"/>
          <ac:spMkLst>
            <pc:docMk/>
            <pc:sldMk cId="1916058237" sldId="265"/>
            <ac:spMk id="3" creationId="{00000000-0000-0000-0000-000000000000}"/>
          </ac:spMkLst>
        </pc:spChg>
        <pc:spChg chg="mod">
          <ac:chgData name="Reese, Tara S" userId="c88fc5b9-7e59-4e4a-9063-0681baa0700b" providerId="ADAL" clId="{7C2A58E5-792D-413B-BB02-72C8503633EA}" dt="2020-08-15T18:09:48.234" v="22" actId="14100"/>
          <ac:spMkLst>
            <pc:docMk/>
            <pc:sldMk cId="1916058237" sldId="265"/>
            <ac:spMk id="13" creationId="{00000000-0000-0000-0000-000000000000}"/>
          </ac:spMkLst>
        </pc:spChg>
      </pc:sldChg>
      <pc:sldChg chg="del">
        <pc:chgData name="Reese, Tara S" userId="c88fc5b9-7e59-4e4a-9063-0681baa0700b" providerId="ADAL" clId="{7C2A58E5-792D-413B-BB02-72C8503633EA}" dt="2020-08-15T21:06:34.894" v="683" actId="47"/>
        <pc:sldMkLst>
          <pc:docMk/>
          <pc:sldMk cId="4130267562" sldId="266"/>
        </pc:sldMkLst>
      </pc:sldChg>
      <pc:sldChg chg="del">
        <pc:chgData name="Reese, Tara S" userId="c88fc5b9-7e59-4e4a-9063-0681baa0700b" providerId="ADAL" clId="{7C2A58E5-792D-413B-BB02-72C8503633EA}" dt="2020-08-15T21:06:35.850" v="684" actId="47"/>
        <pc:sldMkLst>
          <pc:docMk/>
          <pc:sldMk cId="3903069134" sldId="267"/>
        </pc:sldMkLst>
      </pc:sldChg>
      <pc:sldChg chg="del">
        <pc:chgData name="Reese, Tara S" userId="c88fc5b9-7e59-4e4a-9063-0681baa0700b" providerId="ADAL" clId="{7C2A58E5-792D-413B-BB02-72C8503633EA}" dt="2020-08-15T21:06:36.871" v="685" actId="47"/>
        <pc:sldMkLst>
          <pc:docMk/>
          <pc:sldMk cId="2026153585" sldId="268"/>
        </pc:sldMkLst>
      </pc:sldChg>
      <pc:sldChg chg="del">
        <pc:chgData name="Reese, Tara S" userId="c88fc5b9-7e59-4e4a-9063-0681baa0700b" providerId="ADAL" clId="{7C2A58E5-792D-413B-BB02-72C8503633EA}" dt="2020-08-15T21:06:30.029" v="680" actId="47"/>
        <pc:sldMkLst>
          <pc:docMk/>
          <pc:sldMk cId="1262341863" sldId="269"/>
        </pc:sldMkLst>
      </pc:sldChg>
      <pc:sldChg chg="del">
        <pc:chgData name="Reese, Tara S" userId="c88fc5b9-7e59-4e4a-9063-0681baa0700b" providerId="ADAL" clId="{7C2A58E5-792D-413B-BB02-72C8503633EA}" dt="2020-08-15T21:06:38.836" v="686" actId="47"/>
        <pc:sldMkLst>
          <pc:docMk/>
          <pc:sldMk cId="3341756265" sldId="272"/>
        </pc:sldMkLst>
      </pc:sldChg>
      <pc:sldChg chg="del">
        <pc:chgData name="Reese, Tara S" userId="c88fc5b9-7e59-4e4a-9063-0681baa0700b" providerId="ADAL" clId="{7C2A58E5-792D-413B-BB02-72C8503633EA}" dt="2020-08-15T21:06:39.482" v="687" actId="47"/>
        <pc:sldMkLst>
          <pc:docMk/>
          <pc:sldMk cId="2681059212" sldId="273"/>
        </pc:sldMkLst>
      </pc:sldChg>
      <pc:sldChg chg="del">
        <pc:chgData name="Reese, Tara S" userId="c88fc5b9-7e59-4e4a-9063-0681baa0700b" providerId="ADAL" clId="{7C2A58E5-792D-413B-BB02-72C8503633EA}" dt="2020-08-15T21:06:31.309" v="681" actId="47"/>
        <pc:sldMkLst>
          <pc:docMk/>
          <pc:sldMk cId="628100884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14D0-DFB3-426B-8155-3650D020C2A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7480-C723-4369-B0D0-658DB0D2F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7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14D0-DFB3-426B-8155-3650D020C2A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7480-C723-4369-B0D0-658DB0D2F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4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14D0-DFB3-426B-8155-3650D020C2A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7480-C723-4369-B0D0-658DB0D2F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5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14D0-DFB3-426B-8155-3650D020C2A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7480-C723-4369-B0D0-658DB0D2F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5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14D0-DFB3-426B-8155-3650D020C2A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7480-C723-4369-B0D0-658DB0D2F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8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14D0-DFB3-426B-8155-3650D020C2A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7480-C723-4369-B0D0-658DB0D2F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0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14D0-DFB3-426B-8155-3650D020C2A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7480-C723-4369-B0D0-658DB0D2F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09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14D0-DFB3-426B-8155-3650D020C2A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7480-C723-4369-B0D0-658DB0D2F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4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14D0-DFB3-426B-8155-3650D020C2A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7480-C723-4369-B0D0-658DB0D2F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14D0-DFB3-426B-8155-3650D020C2A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7480-C723-4369-B0D0-658DB0D2F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5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14D0-DFB3-426B-8155-3650D020C2A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7480-C723-4369-B0D0-658DB0D2F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2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814D0-DFB3-426B-8155-3650D020C2A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C7480-C723-4369-B0D0-658DB0D2F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9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eset@gcsnc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eset@gcsnc.co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421" y="150125"/>
            <a:ext cx="7417558" cy="975815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5188" y="150125"/>
            <a:ext cx="736979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latin typeface="Century Gothic" panose="020B0502020202020204" pitchFamily="34" charset="0"/>
              </a:rPr>
              <a:t>. . . . . . 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835927" y="148415"/>
            <a:ext cx="7192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104B0B"/>
                </a:solidFill>
                <a:latin typeface="Century Gothic" panose="020B0502020202020204" pitchFamily="34" charset="0"/>
                <a:ea typeface="PBBlondeRoastBold" panose="02000803000000000000" pitchFamily="2" charset="0"/>
              </a:rPr>
              <a:t>W</a:t>
            </a:r>
            <a:r>
              <a:rPr lang="en-US" sz="6000" b="1" dirty="0">
                <a:solidFill>
                  <a:srgbClr val="5D8A2F"/>
                </a:solidFill>
                <a:latin typeface="Century Gothic" panose="020B0502020202020204" pitchFamily="34" charset="0"/>
                <a:ea typeface="PBBlondeRoastBold" panose="02000803000000000000" pitchFamily="2" charset="0"/>
              </a:rPr>
              <a:t>E</a:t>
            </a:r>
            <a:r>
              <a:rPr lang="en-US" sz="6000" b="1" dirty="0">
                <a:solidFill>
                  <a:srgbClr val="FECC47"/>
                </a:solidFill>
                <a:latin typeface="Century Gothic" panose="020B0502020202020204" pitchFamily="34" charset="0"/>
                <a:ea typeface="PBBlondeRoastBold" panose="02000803000000000000" pitchFamily="2" charset="0"/>
              </a:rPr>
              <a:t>L</a:t>
            </a:r>
            <a:r>
              <a:rPr lang="en-US" sz="6000" b="1" dirty="0">
                <a:solidFill>
                  <a:srgbClr val="FA990E"/>
                </a:solidFill>
                <a:latin typeface="Century Gothic" panose="020B0502020202020204" pitchFamily="34" charset="0"/>
                <a:ea typeface="PBBlondeRoastBold" panose="02000803000000000000" pitchFamily="2" charset="0"/>
              </a:rPr>
              <a:t>C</a:t>
            </a:r>
            <a:r>
              <a:rPr lang="en-US" sz="6000" b="1" dirty="0">
                <a:solidFill>
                  <a:srgbClr val="A5DBE5"/>
                </a:solidFill>
                <a:latin typeface="Century Gothic" panose="020B0502020202020204" pitchFamily="34" charset="0"/>
                <a:ea typeface="PBBlondeRoastBold" panose="02000803000000000000" pitchFamily="2" charset="0"/>
              </a:rPr>
              <a:t>O</a:t>
            </a:r>
            <a:r>
              <a:rPr lang="en-US" sz="6000" b="1" dirty="0">
                <a:solidFill>
                  <a:srgbClr val="425F3F"/>
                </a:solidFill>
                <a:latin typeface="Century Gothic" panose="020B0502020202020204" pitchFamily="34" charset="0"/>
                <a:ea typeface="PBBlondeRoastBold" panose="02000803000000000000" pitchFamily="2" charset="0"/>
              </a:rPr>
              <a:t>M</a:t>
            </a:r>
            <a:r>
              <a:rPr lang="en-US" sz="6000" b="1" dirty="0">
                <a:solidFill>
                  <a:srgbClr val="5D8A2F"/>
                </a:solidFill>
                <a:latin typeface="Century Gothic" panose="020B0502020202020204" pitchFamily="34" charset="0"/>
                <a:ea typeface="PBBlondeRoastBold" panose="02000803000000000000" pitchFamily="2" charset="0"/>
              </a:rPr>
              <a:t>E</a:t>
            </a:r>
            <a:r>
              <a:rPr lang="en-US" sz="6000" b="1" dirty="0">
                <a:latin typeface="Century Gothic" panose="020B0502020202020204" pitchFamily="34" charset="0"/>
                <a:ea typeface="PBBlondeRoastBold" panose="02000803000000000000" pitchFamily="2" charset="0"/>
              </a:rPr>
              <a:t> </a:t>
            </a:r>
            <a:r>
              <a:rPr lang="en-US" sz="6000" b="1" dirty="0">
                <a:solidFill>
                  <a:srgbClr val="FECC47"/>
                </a:solidFill>
                <a:latin typeface="Century Gothic" panose="020B0502020202020204" pitchFamily="34" charset="0"/>
                <a:ea typeface="PBBlondeRoastBold" panose="02000803000000000000" pitchFamily="2" charset="0"/>
              </a:rPr>
              <a:t>T</a:t>
            </a:r>
            <a:r>
              <a:rPr lang="en-US" sz="6000" b="1" dirty="0">
                <a:solidFill>
                  <a:srgbClr val="FA990E"/>
                </a:solidFill>
                <a:latin typeface="Century Gothic" panose="020B0502020202020204" pitchFamily="34" charset="0"/>
                <a:ea typeface="PBBlondeRoastBold" panose="02000803000000000000" pitchFamily="2" charset="0"/>
              </a:rPr>
              <a:t>O</a:t>
            </a:r>
            <a:r>
              <a:rPr lang="en-US" sz="6000" b="1" dirty="0">
                <a:latin typeface="Century Gothic" panose="020B0502020202020204" pitchFamily="34" charset="0"/>
                <a:ea typeface="PBBlondeRoastBold" panose="02000803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2279" y="973783"/>
            <a:ext cx="50564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latin typeface="Century Gothic" panose="020B0502020202020204" pitchFamily="34" charset="0"/>
                <a:ea typeface="PBCoffeeMakesMeSmile" panose="02000603000000000000" pitchFamily="2" charset="0"/>
              </a:rPr>
              <a:t>Classroom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238" y="2254084"/>
            <a:ext cx="20949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Century Gothic" panose="020B0502020202020204" pitchFamily="34" charset="0"/>
              </a:rPr>
              <a:t>About 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3899" y="2711255"/>
            <a:ext cx="4234217" cy="201087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I am from Greensboro, NC and graduated from UNC-Greensboro in 2017 with a degree in Education. This will be my fourth year teaching at The Hairston! In my free time, I love to read and to eat!! I also enjoy traveling with friends and spending time at home watching my favorite shows!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46008" y="2151361"/>
            <a:ext cx="245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Contact Me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3928" y="5275526"/>
            <a:ext cx="6991272" cy="158845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 this class, whether virtually or in person, we will read.. A LOT. We will think, analyze, and write. We will be as interactive as possible, using different resources, such as Canvas video conferences, Microsoft Teams conferences, online libraries, and sites such as </a:t>
            </a:r>
            <a:r>
              <a:rPr lang="en-US" dirty="0" err="1"/>
              <a:t>Flipgrid</a:t>
            </a:r>
            <a:r>
              <a:rPr lang="en-US" dirty="0"/>
              <a:t> and Nearpod. </a:t>
            </a:r>
          </a:p>
        </p:txBody>
      </p:sp>
      <p:sp>
        <p:nvSpPr>
          <p:cNvPr id="15" name="Oval 14"/>
          <p:cNvSpPr/>
          <p:nvPr/>
        </p:nvSpPr>
        <p:spPr>
          <a:xfrm>
            <a:off x="1259911" y="7553269"/>
            <a:ext cx="2326943" cy="2180358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Charged tablet! </a:t>
            </a:r>
          </a:p>
          <a:p>
            <a:pPr algn="ctr"/>
            <a:r>
              <a:rPr lang="en-US" dirty="0"/>
              <a:t>Notebook</a:t>
            </a:r>
          </a:p>
          <a:p>
            <a:pPr algn="ctr"/>
            <a:r>
              <a:rPr lang="en-US" dirty="0"/>
              <a:t>Pens/Pencils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Optional: Planner </a:t>
            </a:r>
          </a:p>
        </p:txBody>
      </p:sp>
      <p:sp>
        <p:nvSpPr>
          <p:cNvPr id="18" name="Oval 17"/>
          <p:cNvSpPr/>
          <p:nvPr/>
        </p:nvSpPr>
        <p:spPr>
          <a:xfrm>
            <a:off x="4628683" y="7560329"/>
            <a:ext cx="2326943" cy="2180358"/>
          </a:xfrm>
          <a:prstGeom prst="ellipse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Complete assignments in a timely manner.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Communicate with me about online issues and needing help!</a:t>
            </a:r>
            <a:r>
              <a:rPr lang="en-US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95083" y="6863980"/>
            <a:ext cx="245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Daily Supplies Needed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39689" y="6863981"/>
            <a:ext cx="245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Behavior</a:t>
            </a:r>
          </a:p>
          <a:p>
            <a:pPr algn="ctr"/>
            <a:r>
              <a:rPr lang="en-US" b="1" dirty="0">
                <a:latin typeface="Century Gothic" panose="020B0502020202020204" pitchFamily="34" charset="0"/>
              </a:rPr>
              <a:t>Expectations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746008" y="2520693"/>
            <a:ext cx="2651079" cy="255140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Email: </a:t>
            </a:r>
            <a:r>
              <a:rPr lang="en-US" dirty="0">
                <a:hlinkClick r:id="rId2"/>
              </a:rPr>
              <a:t>reset@gcsnc.com</a:t>
            </a:r>
            <a:endParaRPr lang="en-US" dirty="0"/>
          </a:p>
          <a:p>
            <a:pPr algn="ctr"/>
            <a:r>
              <a:rPr lang="en-US" dirty="0"/>
              <a:t>School Phone: 336-378-8280</a:t>
            </a:r>
          </a:p>
          <a:p>
            <a:pPr algn="ctr"/>
            <a:r>
              <a:rPr lang="en-US" dirty="0"/>
              <a:t>Remind App: Text the message: @</a:t>
            </a:r>
            <a:r>
              <a:rPr lang="en-US" dirty="0" err="1"/>
              <a:t>msreeseela</a:t>
            </a:r>
            <a:r>
              <a:rPr lang="en-US" dirty="0"/>
              <a:t> to 81010</a:t>
            </a:r>
          </a:p>
          <a:p>
            <a:pPr algn="ctr"/>
            <a:r>
              <a:rPr lang="en-US" dirty="0"/>
              <a:t>Cell – Given out upon request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2830" y="4755514"/>
            <a:ext cx="46777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Century Gothic" panose="020B0502020202020204" pitchFamily="34" charset="0"/>
              </a:rPr>
              <a:t>Welcome to Language Arts!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6459" y="1030912"/>
            <a:ext cx="40228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Century Gothic" panose="020B0502020202020204" pitchFamily="34" charset="0"/>
              </a:rPr>
              <a:t>Ms. Reese’s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51924" y="9874030"/>
            <a:ext cx="26886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Century Gothic" panose="020B0502020202020204" pitchFamily="34" charset="0"/>
                <a:ea typeface="AGCanYouNot" panose="02000603000000000000" pitchFamily="2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  <a:ea typeface="AGCanYouNot" panose="02000603000000000000" pitchFamily="2" charset="0"/>
                <a:cs typeface="Times New Roman" panose="02020603050405020304" pitchFamily="18" charset="0"/>
              </a:rPr>
              <a:t>© </a:t>
            </a:r>
            <a:r>
              <a:rPr lang="en-US" sz="800" dirty="0">
                <a:latin typeface="Century Gothic" panose="020B0502020202020204" pitchFamily="34" charset="0"/>
                <a:ea typeface="AGCanYouNot" panose="02000603000000000000" pitchFamily="2" charset="0"/>
              </a:rPr>
              <a:t>Kristin Micklewright 2019</a:t>
            </a:r>
          </a:p>
        </p:txBody>
      </p:sp>
    </p:spTree>
    <p:extLst>
      <p:ext uri="{BB962C8B-B14F-4D97-AF65-F5344CB8AC3E}">
        <p14:creationId xmlns:p14="http://schemas.microsoft.com/office/powerpoint/2010/main" val="1916058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421" y="150125"/>
            <a:ext cx="7417558" cy="975815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334069" y="170844"/>
            <a:ext cx="55546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Century Gothic" panose="020B0502020202020204" pitchFamily="34" charset="0"/>
              </a:rPr>
              <a:t>Grading Policy</a:t>
            </a:r>
          </a:p>
        </p:txBody>
      </p:sp>
      <p:sp>
        <p:nvSpPr>
          <p:cNvPr id="4" name="Rectangle 3"/>
          <p:cNvSpPr/>
          <p:nvPr/>
        </p:nvSpPr>
        <p:spPr>
          <a:xfrm>
            <a:off x="515923" y="680136"/>
            <a:ext cx="3210636" cy="16711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A – 90% - 100%</a:t>
            </a:r>
          </a:p>
          <a:p>
            <a:pPr algn="ctr"/>
            <a:r>
              <a:rPr lang="en-US" dirty="0"/>
              <a:t>B – 80% - 89%</a:t>
            </a:r>
          </a:p>
          <a:p>
            <a:pPr algn="ctr"/>
            <a:r>
              <a:rPr lang="en-US" dirty="0"/>
              <a:t>C – 70% - 79%</a:t>
            </a:r>
          </a:p>
          <a:p>
            <a:pPr algn="ctr"/>
            <a:r>
              <a:rPr lang="en-US" dirty="0"/>
              <a:t>D – 60% - 69%</a:t>
            </a:r>
          </a:p>
          <a:p>
            <a:pPr algn="ctr"/>
            <a:r>
              <a:rPr lang="en-US" dirty="0"/>
              <a:t>F – 59% and below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225396" y="2391191"/>
            <a:ext cx="55546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Century Gothic" panose="020B0502020202020204" pitchFamily="34" charset="0"/>
              </a:rPr>
              <a:t>Assignments and Live Sessions </a:t>
            </a:r>
          </a:p>
        </p:txBody>
      </p:sp>
      <p:sp>
        <p:nvSpPr>
          <p:cNvPr id="6" name="Rectangle 5"/>
          <p:cNvSpPr/>
          <p:nvPr/>
        </p:nvSpPr>
        <p:spPr>
          <a:xfrm>
            <a:off x="313899" y="2888207"/>
            <a:ext cx="7144602" cy="155597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 weekly schedule will be posted to Canvas with due dates for assignments and the times for live sessions. 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09472" y="6885295"/>
            <a:ext cx="7417558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4313" y="6893878"/>
            <a:ext cx="7260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entury Gothic" panose="020B0502020202020204" pitchFamily="34" charset="0"/>
              </a:rPr>
              <a:t>CUT, SIGN, &amp; RETURN</a:t>
            </a:r>
            <a:br>
              <a:rPr lang="en-US" sz="1200" b="1" dirty="0">
                <a:latin typeface="Century Gothic" panose="020B0502020202020204" pitchFamily="34" charset="0"/>
              </a:rPr>
            </a:br>
            <a:endParaRPr lang="en-US" sz="1200" b="1" dirty="0">
              <a:latin typeface="Century Gothic" panose="020B0502020202020204" pitchFamily="34" charset="0"/>
            </a:endParaRPr>
          </a:p>
          <a:p>
            <a:r>
              <a:rPr lang="en-US" sz="1200" dirty="0">
                <a:latin typeface="Century Gothic" panose="020B0502020202020204" pitchFamily="34" charset="0"/>
              </a:rPr>
              <a:t>Please sign below to indicate that you have read and reviewed the class expectations and overview in this syllabus.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44313" y="8144333"/>
            <a:ext cx="7144602" cy="289194"/>
            <a:chOff x="313899" y="8285018"/>
            <a:chExt cx="7144602" cy="28919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13899" y="8285018"/>
              <a:ext cx="34822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976255" y="8294943"/>
              <a:ext cx="34822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13899" y="8296515"/>
              <a:ext cx="34822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Student Signature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32623" y="8297213"/>
              <a:ext cx="34822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Parent Signature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50104" y="8495794"/>
            <a:ext cx="7249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Is there anything you’d like me to know about your child?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3899" y="8741588"/>
            <a:ext cx="7144602" cy="106876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-2030105" y="4484106"/>
            <a:ext cx="55546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Century Gothic" panose="020B0502020202020204" pitchFamily="34" charset="0"/>
              </a:rPr>
              <a:t>Other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3899" y="4992642"/>
            <a:ext cx="7144602" cy="168617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Tell me what you need and I will do my very best to help you!! We will get through this first quarter and through this year!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To acknowledge that you have received and read the syllabus, please email me that you have received it at </a:t>
            </a:r>
            <a:r>
              <a:rPr lang="en-US" dirty="0">
                <a:hlinkClick r:id="rId2"/>
              </a:rPr>
              <a:t>reset@gcsnc.com</a:t>
            </a:r>
            <a:r>
              <a:rPr lang="en-US" dirty="0"/>
              <a:t>!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51924" y="9874030"/>
            <a:ext cx="26886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Century Gothic" panose="020B0502020202020204" pitchFamily="34" charset="0"/>
                <a:ea typeface="AGCanYouNot" panose="02000603000000000000" pitchFamily="2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  <a:ea typeface="AGCanYouNot" panose="02000603000000000000" pitchFamily="2" charset="0"/>
                <a:cs typeface="Times New Roman" panose="02020603050405020304" pitchFamily="18" charset="0"/>
              </a:rPr>
              <a:t>© </a:t>
            </a:r>
            <a:r>
              <a:rPr lang="en-US" sz="800" dirty="0">
                <a:latin typeface="Century Gothic" panose="020B0502020202020204" pitchFamily="34" charset="0"/>
                <a:ea typeface="AGCanYouNot" panose="02000603000000000000" pitchFamily="2" charset="0"/>
              </a:rPr>
              <a:t>Kristin Micklewright 2019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CBFC15-CCC8-4559-9649-735033BC3945}"/>
              </a:ext>
            </a:extLst>
          </p:cNvPr>
          <p:cNvSpPr/>
          <p:nvPr/>
        </p:nvSpPr>
        <p:spPr>
          <a:xfrm>
            <a:off x="4065061" y="656384"/>
            <a:ext cx="3210636" cy="16711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Tests – 35%</a:t>
            </a:r>
          </a:p>
          <a:p>
            <a:pPr algn="ctr"/>
            <a:r>
              <a:rPr lang="en-US" dirty="0"/>
              <a:t>Quizzes – 25%</a:t>
            </a:r>
          </a:p>
          <a:p>
            <a:pPr algn="ctr"/>
            <a:r>
              <a:rPr lang="en-US" dirty="0"/>
              <a:t>Practice – 30%</a:t>
            </a:r>
          </a:p>
          <a:p>
            <a:pPr algn="ctr"/>
            <a:r>
              <a:rPr lang="en-US" dirty="0"/>
              <a:t>Team Projects – 10%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07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911D21030401478CAA896695098AE4" ma:contentTypeVersion="13" ma:contentTypeDescription="Create a new document." ma:contentTypeScope="" ma:versionID="0866f884ea747ceae894389273353b92">
  <xsd:schema xmlns:xsd="http://www.w3.org/2001/XMLSchema" xmlns:xs="http://www.w3.org/2001/XMLSchema" xmlns:p="http://schemas.microsoft.com/office/2006/metadata/properties" xmlns:ns3="2b4810eb-95c8-438b-9d26-5a84ba735f4d" xmlns:ns4="e5a54d9d-5dce-4dc8-8e1a-d89a03407ff0" targetNamespace="http://schemas.microsoft.com/office/2006/metadata/properties" ma:root="true" ma:fieldsID="2d13df0abae91e34b46ddd743ae4b53b" ns3:_="" ns4:_="">
    <xsd:import namespace="2b4810eb-95c8-438b-9d26-5a84ba735f4d"/>
    <xsd:import namespace="e5a54d9d-5dce-4dc8-8e1a-d89a03407f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4810eb-95c8-438b-9d26-5a84ba735f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a54d9d-5dce-4dc8-8e1a-d89a03407ff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EFE1C5-E3D2-45C3-BB5F-F7F7A4A2D8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4810eb-95c8-438b-9d26-5a84ba735f4d"/>
    <ds:schemaRef ds:uri="e5a54d9d-5dce-4dc8-8e1a-d89a03407f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E55C87-DED7-4590-AFAB-80545B38BC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1D2D15-EC45-4533-9594-B76F66743E0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e5a54d9d-5dce-4dc8-8e1a-d89a03407ff0"/>
    <ds:schemaRef ds:uri="2b4810eb-95c8-438b-9d26-5a84ba735f4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1642</TotalTime>
  <Words>363</Words>
  <Application>Microsoft Office PowerPoint</Application>
  <PresentationFormat>Custom</PresentationFormat>
  <Paragraphs>51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PBBlondeRoastBold</vt:lpstr>
      <vt:lpstr>Times New Roman</vt:lpstr>
      <vt:lpstr>Arial</vt:lpstr>
      <vt:lpstr>Century Gothic</vt:lpstr>
      <vt:lpstr>Calibri Light</vt:lpstr>
      <vt:lpstr>PBCoffeeMakesMeSmile</vt:lpstr>
      <vt:lpstr>Calibri</vt:lpstr>
      <vt:lpstr>AGCanYouNot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Micklewright</dc:creator>
  <cp:lastModifiedBy>Reese, Tara S</cp:lastModifiedBy>
  <cp:revision>35</cp:revision>
  <dcterms:created xsi:type="dcterms:W3CDTF">2019-06-02T18:13:12Z</dcterms:created>
  <dcterms:modified xsi:type="dcterms:W3CDTF">2020-08-15T21:06:48Z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0x0101002A911D21030401478CAA896695098AE4</vt:lpwstr>
  </property>
</Properties>
</file>